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308" r:id="rId6"/>
    <p:sldId id="309" r:id="rId7"/>
    <p:sldId id="310" r:id="rId8"/>
    <p:sldId id="311" r:id="rId9"/>
    <p:sldId id="31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>
        <p:scale>
          <a:sx n="92" d="100"/>
          <a:sy n="92" d="100"/>
        </p:scale>
        <p:origin x="48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image" Target="../media/image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image" Target="../media/image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Regole</a:t>
          </a:r>
          <a:r>
            <a:rPr lang="en-US" dirty="0"/>
            <a:t> complete + socket + CLI + GUI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Partite</a:t>
          </a:r>
          <a:r>
            <a:rPr lang="en-US" baseline="0" dirty="0"/>
            <a:t> multiple</a:t>
          </a:r>
          <a:endParaRPr lang="en-US" dirty="0"/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Tutte le carte </a:t>
          </a:r>
          <a:r>
            <a:rPr lang="en-US" dirty="0" err="1"/>
            <a:t>personaggio</a:t>
          </a:r>
          <a:endParaRPr lang="en-US" dirty="0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484B9E0F-9F38-496F-B9D1-B19891A1913C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0C83169-5353-4392-9232-9F6928A71703}" type="pres">
      <dgm:prSet presAssocID="{40FC4FFE-8987-4A26-B7F4-8A516F18ADAE}" presName="compNode" presStyleCnt="0"/>
      <dgm:spPr/>
    </dgm:pt>
    <dgm:pt modelId="{8F3001AD-B277-4936-85BC-6B351FE6169A}" type="pres">
      <dgm:prSet presAssocID="{40FC4FFE-8987-4A26-B7F4-8A516F18ADAE}" presName="bgRect" presStyleLbl="bgShp" presStyleIdx="0" presStyleCnt="3"/>
      <dgm:spPr/>
    </dgm:pt>
    <dgm:pt modelId="{0BC8263F-7CCA-4BDD-A8AF-99598B324932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 with solid fill"/>
        </a:ext>
      </dgm:extLst>
    </dgm:pt>
    <dgm:pt modelId="{3A47F73F-B7E4-4536-8CB5-3AC786A0C1E1}" type="pres">
      <dgm:prSet presAssocID="{40FC4FFE-8987-4A26-B7F4-8A516F18ADAE}" presName="spaceRect" presStyleCnt="0"/>
      <dgm:spPr/>
    </dgm:pt>
    <dgm:pt modelId="{8B077A7D-BAD8-4426-A59A-362277F09076}" type="pres">
      <dgm:prSet presAssocID="{40FC4FFE-8987-4A26-B7F4-8A516F18ADAE}" presName="parTx" presStyleLbl="revTx" presStyleIdx="0" presStyleCnt="3">
        <dgm:presLayoutVars>
          <dgm:chMax val="0"/>
          <dgm:chPref val="0"/>
        </dgm:presLayoutVars>
      </dgm:prSet>
      <dgm:spPr/>
    </dgm:pt>
    <dgm:pt modelId="{6A07B28E-96F1-44D0-8D9E-76DAA7FB9C16}" type="pres">
      <dgm:prSet presAssocID="{5B62599A-5C9B-48E7-896E-EA782AC60C8B}" presName="sibTrans" presStyleCnt="0"/>
      <dgm:spPr/>
    </dgm:pt>
    <dgm:pt modelId="{4EE82287-5CE6-438A-A588-7D99A12797E5}" type="pres">
      <dgm:prSet presAssocID="{49225C73-1633-42F1-AB3B-7CB183E5F8B8}" presName="compNode" presStyleCnt="0"/>
      <dgm:spPr/>
    </dgm:pt>
    <dgm:pt modelId="{92B73C64-E890-49CB-BD2D-AF401BB0D0D3}" type="pres">
      <dgm:prSet presAssocID="{49225C73-1633-42F1-AB3B-7CB183E5F8B8}" presName="bgRect" presStyleLbl="bgShp" presStyleIdx="1" presStyleCnt="3"/>
      <dgm:spPr/>
    </dgm:pt>
    <dgm:pt modelId="{0F01CB46-48CF-4620-BE28-78D04700B00B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 with solid fill"/>
        </a:ext>
      </dgm:extLst>
    </dgm:pt>
    <dgm:pt modelId="{A085521E-0735-48C8-85C9-08498E26694D}" type="pres">
      <dgm:prSet presAssocID="{49225C73-1633-42F1-AB3B-7CB183E5F8B8}" presName="spaceRect" presStyleCnt="0"/>
      <dgm:spPr/>
    </dgm:pt>
    <dgm:pt modelId="{29758307-8582-4CC1-843D-1D4D85538496}" type="pres">
      <dgm:prSet presAssocID="{49225C73-1633-42F1-AB3B-7CB183E5F8B8}" presName="parTx" presStyleLbl="revTx" presStyleIdx="1" presStyleCnt="3">
        <dgm:presLayoutVars>
          <dgm:chMax val="0"/>
          <dgm:chPref val="0"/>
        </dgm:presLayoutVars>
      </dgm:prSet>
      <dgm:spPr/>
    </dgm:pt>
    <dgm:pt modelId="{3E04E09C-AC6E-40C3-AFAF-6DA07AE54DB8}" type="pres">
      <dgm:prSet presAssocID="{9646853A-8964-4519-A5B1-0B7D18B2983D}" presName="sibTrans" presStyleCnt="0"/>
      <dgm:spPr/>
    </dgm:pt>
    <dgm:pt modelId="{DF685FBA-2ED5-4E5E-B263-98FA3003614C}" type="pres">
      <dgm:prSet presAssocID="{1C383F32-22E8-4F62-A3E0-BDC3D5F48992}" presName="compNode" presStyleCnt="0"/>
      <dgm:spPr/>
    </dgm:pt>
    <dgm:pt modelId="{7104EB57-9273-452F-98A3-5816FFC7F28C}" type="pres">
      <dgm:prSet presAssocID="{1C383F32-22E8-4F62-A3E0-BDC3D5F48992}" presName="bgRect" presStyleLbl="bgShp" presStyleIdx="2" presStyleCnt="3"/>
      <dgm:spPr/>
    </dgm:pt>
    <dgm:pt modelId="{B825B9C3-BAEA-483D-AC64-399F97776CF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oker with solid fill"/>
        </a:ext>
      </dgm:extLst>
    </dgm:pt>
    <dgm:pt modelId="{B4EAA464-F367-4CB7-9A0F-C14E71BE6194}" type="pres">
      <dgm:prSet presAssocID="{1C383F32-22E8-4F62-A3E0-BDC3D5F48992}" presName="spaceRect" presStyleCnt="0"/>
      <dgm:spPr/>
    </dgm:pt>
    <dgm:pt modelId="{E0C81E8F-627C-4CD1-9072-D1B4C5EA40B8}" type="pres">
      <dgm:prSet presAssocID="{1C383F32-22E8-4F62-A3E0-BDC3D5F4899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46C56369-2548-437A-84E0-D1F83EA91F44}" type="presOf" srcId="{01A66772-F185-4D58-B8BB-E9370D7A7A2B}" destId="{484B9E0F-9F38-496F-B9D1-B19891A1913C}" srcOrd="0" destOrd="0" presId="urn:microsoft.com/office/officeart/2018/2/layout/IconVerticalSolid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2CAF196C-DCC2-4281-B32E-996CF55FAE83}" type="presOf" srcId="{1C383F32-22E8-4F62-A3E0-BDC3D5F48992}" destId="{E0C81E8F-627C-4CD1-9072-D1B4C5EA40B8}" srcOrd="0" destOrd="0" presId="urn:microsoft.com/office/officeart/2018/2/layout/IconVerticalSolid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2392CFB3-BA54-4478-9609-AE37B027EC8A}" type="presOf" srcId="{40FC4FFE-8987-4A26-B7F4-8A516F18ADAE}" destId="{8B077A7D-BAD8-4426-A59A-362277F09076}" srcOrd="0" destOrd="0" presId="urn:microsoft.com/office/officeart/2018/2/layout/IconVerticalSolidList"/>
    <dgm:cxn modelId="{391578B4-66CB-49E2-BCEE-21E3CC19C710}" type="presOf" srcId="{49225C73-1633-42F1-AB3B-7CB183E5F8B8}" destId="{29758307-8582-4CC1-843D-1D4D85538496}" srcOrd="0" destOrd="0" presId="urn:microsoft.com/office/officeart/2018/2/layout/IconVerticalSolidList"/>
    <dgm:cxn modelId="{29DAE14B-26D7-424F-BFC4-D7DD5CF7BE56}" type="presParOf" srcId="{484B9E0F-9F38-496F-B9D1-B19891A1913C}" destId="{30C83169-5353-4392-9232-9F6928A71703}" srcOrd="0" destOrd="0" presId="urn:microsoft.com/office/officeart/2018/2/layout/IconVerticalSolidList"/>
    <dgm:cxn modelId="{C2F2D5EE-EF68-4603-A9A8-5B8AABB9F4AB}" type="presParOf" srcId="{30C83169-5353-4392-9232-9F6928A71703}" destId="{8F3001AD-B277-4936-85BC-6B351FE6169A}" srcOrd="0" destOrd="0" presId="urn:microsoft.com/office/officeart/2018/2/layout/IconVerticalSolidList"/>
    <dgm:cxn modelId="{96E00CEE-5460-41D0-B2F0-5BB7DFF4208E}" type="presParOf" srcId="{30C83169-5353-4392-9232-9F6928A71703}" destId="{0BC8263F-7CCA-4BDD-A8AF-99598B324932}" srcOrd="1" destOrd="0" presId="urn:microsoft.com/office/officeart/2018/2/layout/IconVerticalSolidList"/>
    <dgm:cxn modelId="{B70BE721-E5D2-478C-AF4F-438050AD26E3}" type="presParOf" srcId="{30C83169-5353-4392-9232-9F6928A71703}" destId="{3A47F73F-B7E4-4536-8CB5-3AC786A0C1E1}" srcOrd="2" destOrd="0" presId="urn:microsoft.com/office/officeart/2018/2/layout/IconVerticalSolidList"/>
    <dgm:cxn modelId="{2A04F830-1DAE-4CE1-B58A-68DE40F906F2}" type="presParOf" srcId="{30C83169-5353-4392-9232-9F6928A71703}" destId="{8B077A7D-BAD8-4426-A59A-362277F09076}" srcOrd="3" destOrd="0" presId="urn:microsoft.com/office/officeart/2018/2/layout/IconVerticalSolidList"/>
    <dgm:cxn modelId="{996C70A5-1037-4586-B076-9A3278546729}" type="presParOf" srcId="{484B9E0F-9F38-496F-B9D1-B19891A1913C}" destId="{6A07B28E-96F1-44D0-8D9E-76DAA7FB9C16}" srcOrd="1" destOrd="0" presId="urn:microsoft.com/office/officeart/2018/2/layout/IconVerticalSolidList"/>
    <dgm:cxn modelId="{CD6E8CF6-8D56-4727-971D-2E2FADFA6B4B}" type="presParOf" srcId="{484B9E0F-9F38-496F-B9D1-B19891A1913C}" destId="{4EE82287-5CE6-438A-A588-7D99A12797E5}" srcOrd="2" destOrd="0" presId="urn:microsoft.com/office/officeart/2018/2/layout/IconVerticalSolidList"/>
    <dgm:cxn modelId="{50F8561B-272E-460A-BC07-AC741F64655E}" type="presParOf" srcId="{4EE82287-5CE6-438A-A588-7D99A12797E5}" destId="{92B73C64-E890-49CB-BD2D-AF401BB0D0D3}" srcOrd="0" destOrd="0" presId="urn:microsoft.com/office/officeart/2018/2/layout/IconVerticalSolidList"/>
    <dgm:cxn modelId="{4562DCC3-A956-41C4-A111-B46F172EBE8F}" type="presParOf" srcId="{4EE82287-5CE6-438A-A588-7D99A12797E5}" destId="{0F01CB46-48CF-4620-BE28-78D04700B00B}" srcOrd="1" destOrd="0" presId="urn:microsoft.com/office/officeart/2018/2/layout/IconVerticalSolidList"/>
    <dgm:cxn modelId="{16762670-D952-4995-9F63-61B3AFC531C6}" type="presParOf" srcId="{4EE82287-5CE6-438A-A588-7D99A12797E5}" destId="{A085521E-0735-48C8-85C9-08498E26694D}" srcOrd="2" destOrd="0" presId="urn:microsoft.com/office/officeart/2018/2/layout/IconVerticalSolidList"/>
    <dgm:cxn modelId="{97F96F5D-E644-47AD-9BD6-3FD368BDE86D}" type="presParOf" srcId="{4EE82287-5CE6-438A-A588-7D99A12797E5}" destId="{29758307-8582-4CC1-843D-1D4D85538496}" srcOrd="3" destOrd="0" presId="urn:microsoft.com/office/officeart/2018/2/layout/IconVerticalSolidList"/>
    <dgm:cxn modelId="{7982B74C-9800-4241-9662-C02A21137DEB}" type="presParOf" srcId="{484B9E0F-9F38-496F-B9D1-B19891A1913C}" destId="{3E04E09C-AC6E-40C3-AFAF-6DA07AE54DB8}" srcOrd="3" destOrd="0" presId="urn:microsoft.com/office/officeart/2018/2/layout/IconVerticalSolidList"/>
    <dgm:cxn modelId="{8702BA8C-3F30-411A-8C0E-9DD02E933D9C}" type="presParOf" srcId="{484B9E0F-9F38-496F-B9D1-B19891A1913C}" destId="{DF685FBA-2ED5-4E5E-B263-98FA3003614C}" srcOrd="4" destOrd="0" presId="urn:microsoft.com/office/officeart/2018/2/layout/IconVerticalSolidList"/>
    <dgm:cxn modelId="{58EFD9CD-6ED4-4789-B56F-679E637269C7}" type="presParOf" srcId="{DF685FBA-2ED5-4E5E-B263-98FA3003614C}" destId="{7104EB57-9273-452F-98A3-5816FFC7F28C}" srcOrd="0" destOrd="0" presId="urn:microsoft.com/office/officeart/2018/2/layout/IconVerticalSolidList"/>
    <dgm:cxn modelId="{37AF2E87-B91B-4CB5-BFB3-A2C379B28EFE}" type="presParOf" srcId="{DF685FBA-2ED5-4E5E-B263-98FA3003614C}" destId="{B825B9C3-BAEA-483D-AC64-399F97776CF0}" srcOrd="1" destOrd="0" presId="urn:microsoft.com/office/officeart/2018/2/layout/IconVerticalSolidList"/>
    <dgm:cxn modelId="{96E822C5-E8D1-4974-AC7A-ECC41B911DC4}" type="presParOf" srcId="{DF685FBA-2ED5-4E5E-B263-98FA3003614C}" destId="{B4EAA464-F367-4CB7-9A0F-C14E71BE6194}" srcOrd="2" destOrd="0" presId="urn:microsoft.com/office/officeart/2018/2/layout/IconVerticalSolidList"/>
    <dgm:cxn modelId="{D1CD7C24-A0AE-4BA7-9A3E-E473CF9A0433}" type="presParOf" srcId="{DF685FBA-2ED5-4E5E-B263-98FA3003614C}" destId="{E0C81E8F-627C-4CD1-9072-D1B4C5EA40B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D76012-560A-4D04-BA4A-AA0E1DA3165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8DFF952-D96C-4BB9-A2DB-D3E402AA8571}">
      <dgm:prSet/>
      <dgm:spPr/>
      <dgm:t>
        <a:bodyPr/>
        <a:lstStyle/>
        <a:p>
          <a:pPr>
            <a:lnSpc>
              <a:spcPct val="100000"/>
            </a:lnSpc>
          </a:pPr>
          <a:r>
            <a:rPr lang="it-IT"/>
            <a:t>MVC</a:t>
          </a:r>
          <a:endParaRPr lang="en-US"/>
        </a:p>
      </dgm:t>
    </dgm:pt>
    <dgm:pt modelId="{E8EEADE3-3883-4A6C-A695-68E93301940F}" type="parTrans" cxnId="{114353EB-FDEB-4650-BCEC-1BFF670AC543}">
      <dgm:prSet/>
      <dgm:spPr/>
      <dgm:t>
        <a:bodyPr/>
        <a:lstStyle/>
        <a:p>
          <a:endParaRPr lang="en-US"/>
        </a:p>
      </dgm:t>
    </dgm:pt>
    <dgm:pt modelId="{FC4AE6A0-E04D-4349-BE39-3136B6BA1606}" type="sibTrans" cxnId="{114353EB-FDEB-4650-BCEC-1BFF670AC543}">
      <dgm:prSet/>
      <dgm:spPr/>
      <dgm:t>
        <a:bodyPr/>
        <a:lstStyle/>
        <a:p>
          <a:endParaRPr lang="en-US"/>
        </a:p>
      </dgm:t>
    </dgm:pt>
    <dgm:pt modelId="{B73FD81B-CC4B-408A-8B76-FFDA933C9229}">
      <dgm:prSet/>
      <dgm:spPr/>
      <dgm:t>
        <a:bodyPr/>
        <a:lstStyle/>
        <a:p>
          <a:pPr>
            <a:lnSpc>
              <a:spcPct val="100000"/>
            </a:lnSpc>
          </a:pPr>
          <a:r>
            <a:rPr lang="it-IT"/>
            <a:t>State</a:t>
          </a:r>
          <a:endParaRPr lang="en-US"/>
        </a:p>
      </dgm:t>
    </dgm:pt>
    <dgm:pt modelId="{5C7E566F-27DB-47A2-A1DE-0512CD202A92}" type="parTrans" cxnId="{1F85BF83-C1E4-4379-B93E-5EE0491B08F1}">
      <dgm:prSet/>
      <dgm:spPr/>
      <dgm:t>
        <a:bodyPr/>
        <a:lstStyle/>
        <a:p>
          <a:endParaRPr lang="en-US"/>
        </a:p>
      </dgm:t>
    </dgm:pt>
    <dgm:pt modelId="{161B94B7-3551-40E7-878C-1F232B347652}" type="sibTrans" cxnId="{1F85BF83-C1E4-4379-B93E-5EE0491B08F1}">
      <dgm:prSet/>
      <dgm:spPr/>
      <dgm:t>
        <a:bodyPr/>
        <a:lstStyle/>
        <a:p>
          <a:endParaRPr lang="en-US"/>
        </a:p>
      </dgm:t>
    </dgm:pt>
    <dgm:pt modelId="{D4CA950A-D63F-46E8-B0F7-CED8F1D395C9}">
      <dgm:prSet/>
      <dgm:spPr/>
      <dgm:t>
        <a:bodyPr/>
        <a:lstStyle/>
        <a:p>
          <a:pPr>
            <a:lnSpc>
              <a:spcPct val="100000"/>
            </a:lnSpc>
          </a:pPr>
          <a:r>
            <a:rPr lang="it-IT"/>
            <a:t>Strategy</a:t>
          </a:r>
          <a:endParaRPr lang="en-US"/>
        </a:p>
      </dgm:t>
    </dgm:pt>
    <dgm:pt modelId="{D827EBE5-1017-4498-A8DD-51F8C10C2BA4}" type="parTrans" cxnId="{0546BAA5-4C3A-42C4-A5BC-EBE76DF03169}">
      <dgm:prSet/>
      <dgm:spPr/>
      <dgm:t>
        <a:bodyPr/>
        <a:lstStyle/>
        <a:p>
          <a:endParaRPr lang="en-US"/>
        </a:p>
      </dgm:t>
    </dgm:pt>
    <dgm:pt modelId="{41A109B9-5895-4D59-998C-A8997E087E02}" type="sibTrans" cxnId="{0546BAA5-4C3A-42C4-A5BC-EBE76DF03169}">
      <dgm:prSet/>
      <dgm:spPr/>
      <dgm:t>
        <a:bodyPr/>
        <a:lstStyle/>
        <a:p>
          <a:endParaRPr lang="en-US"/>
        </a:p>
      </dgm:t>
    </dgm:pt>
    <dgm:pt modelId="{ED907202-AE70-41C3-A5CE-5ACE3E7BB532}" type="pres">
      <dgm:prSet presAssocID="{91D76012-560A-4D04-BA4A-AA0E1DA3165B}" presName="root" presStyleCnt="0">
        <dgm:presLayoutVars>
          <dgm:dir/>
          <dgm:resizeHandles val="exact"/>
        </dgm:presLayoutVars>
      </dgm:prSet>
      <dgm:spPr/>
    </dgm:pt>
    <dgm:pt modelId="{551EC8AB-5947-488B-9AF6-53D0D31C06F8}" type="pres">
      <dgm:prSet presAssocID="{E8DFF952-D96C-4BB9-A2DB-D3E402AA8571}" presName="compNode" presStyleCnt="0"/>
      <dgm:spPr/>
    </dgm:pt>
    <dgm:pt modelId="{90EF2833-B75B-42A7-B0D4-1534848B4E1B}" type="pres">
      <dgm:prSet presAssocID="{E8DFF952-D96C-4BB9-A2DB-D3E402AA8571}" presName="bgRect" presStyleLbl="bgShp" presStyleIdx="0" presStyleCnt="3"/>
      <dgm:spPr/>
    </dgm:pt>
    <dgm:pt modelId="{FFB1724F-03E3-456C-9E1D-C7A55D0896FF}" type="pres">
      <dgm:prSet presAssocID="{E8DFF952-D96C-4BB9-A2DB-D3E402AA8571}" presName="iconRect" presStyleLbl="node1" presStyleIdx="0" presStyleCnt="3"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2E8CF409-9FBE-4DA1-956D-2E3551B0FFCD}" type="pres">
      <dgm:prSet presAssocID="{E8DFF952-D96C-4BB9-A2DB-D3E402AA8571}" presName="spaceRect" presStyleCnt="0"/>
      <dgm:spPr/>
    </dgm:pt>
    <dgm:pt modelId="{08E6E84A-A870-4300-8250-55C0F0029F7A}" type="pres">
      <dgm:prSet presAssocID="{E8DFF952-D96C-4BB9-A2DB-D3E402AA8571}" presName="parTx" presStyleLbl="revTx" presStyleIdx="0" presStyleCnt="3">
        <dgm:presLayoutVars>
          <dgm:chMax val="0"/>
          <dgm:chPref val="0"/>
        </dgm:presLayoutVars>
      </dgm:prSet>
      <dgm:spPr/>
    </dgm:pt>
    <dgm:pt modelId="{CA52B0B0-F6F8-4320-94BE-6D5DCA65A9E0}" type="pres">
      <dgm:prSet presAssocID="{FC4AE6A0-E04D-4349-BE39-3136B6BA1606}" presName="sibTrans" presStyleCnt="0"/>
      <dgm:spPr/>
    </dgm:pt>
    <dgm:pt modelId="{2D553BC5-3BFC-4C33-B3F4-B9B32836108C}" type="pres">
      <dgm:prSet presAssocID="{B73FD81B-CC4B-408A-8B76-FFDA933C9229}" presName="compNode" presStyleCnt="0"/>
      <dgm:spPr/>
    </dgm:pt>
    <dgm:pt modelId="{F3E29973-A478-426D-A2E4-BCFD1B3C66C1}" type="pres">
      <dgm:prSet presAssocID="{B73FD81B-CC4B-408A-8B76-FFDA933C9229}" presName="bgRect" presStyleLbl="bgShp" presStyleIdx="1" presStyleCnt="3"/>
      <dgm:spPr/>
    </dgm:pt>
    <dgm:pt modelId="{C2EE578F-5943-441A-96FA-0F10B2AE3A2E}" type="pres">
      <dgm:prSet presAssocID="{B73FD81B-CC4B-408A-8B76-FFDA933C9229}" presName="iconRect" presStyleLbl="node1" presStyleIdx="1" presStyleCnt="3"/>
      <dgm:spPr>
        <a:blipFill>
          <a:blip xmlns:r="http://schemas.openxmlformats.org/officeDocument/2006/relationships"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anching diagram outline"/>
        </a:ext>
      </dgm:extLst>
    </dgm:pt>
    <dgm:pt modelId="{AEB71033-72D7-4BD4-9363-AD5850DCAA9A}" type="pres">
      <dgm:prSet presAssocID="{B73FD81B-CC4B-408A-8B76-FFDA933C9229}" presName="spaceRect" presStyleCnt="0"/>
      <dgm:spPr/>
    </dgm:pt>
    <dgm:pt modelId="{80039546-98D7-4A51-B33E-13C5C49C8338}" type="pres">
      <dgm:prSet presAssocID="{B73FD81B-CC4B-408A-8B76-FFDA933C9229}" presName="parTx" presStyleLbl="revTx" presStyleIdx="1" presStyleCnt="3">
        <dgm:presLayoutVars>
          <dgm:chMax val="0"/>
          <dgm:chPref val="0"/>
        </dgm:presLayoutVars>
      </dgm:prSet>
      <dgm:spPr/>
    </dgm:pt>
    <dgm:pt modelId="{72C16B2E-5908-4B38-9E44-B1C48CCD8884}" type="pres">
      <dgm:prSet presAssocID="{161B94B7-3551-40E7-878C-1F232B347652}" presName="sibTrans" presStyleCnt="0"/>
      <dgm:spPr/>
    </dgm:pt>
    <dgm:pt modelId="{9C728964-85CC-4A8B-8C88-BAADFF72DA68}" type="pres">
      <dgm:prSet presAssocID="{D4CA950A-D63F-46E8-B0F7-CED8F1D395C9}" presName="compNode" presStyleCnt="0"/>
      <dgm:spPr/>
    </dgm:pt>
    <dgm:pt modelId="{EC17BB1F-BBC5-4573-A9A0-0ED5D6EF9BBE}" type="pres">
      <dgm:prSet presAssocID="{D4CA950A-D63F-46E8-B0F7-CED8F1D395C9}" presName="bgRect" presStyleLbl="bgShp" presStyleIdx="2" presStyleCnt="3"/>
      <dgm:spPr/>
    </dgm:pt>
    <dgm:pt modelId="{B5C1CEB0-C1EA-4857-875C-2545369DADC4}" type="pres">
      <dgm:prSet presAssocID="{D4CA950A-D63F-46E8-B0F7-CED8F1D395C9}" presName="iconRect" presStyleLbl="node1" presStyleIdx="2" presStyleCnt="3"/>
      <dgm:spPr>
        <a:blipFill>
          <a:blip xmlns:r="http://schemas.openxmlformats.org/officeDocument/2006/relationships"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</dgm:spPr>
    </dgm:pt>
    <dgm:pt modelId="{A4CF99C3-3A9B-4CBC-8D42-25264FDE6107}" type="pres">
      <dgm:prSet presAssocID="{D4CA950A-D63F-46E8-B0F7-CED8F1D395C9}" presName="spaceRect" presStyleCnt="0"/>
      <dgm:spPr/>
    </dgm:pt>
    <dgm:pt modelId="{2D0EDC77-DD5B-46F3-9CAF-B9E62830D51C}" type="pres">
      <dgm:prSet presAssocID="{D4CA950A-D63F-46E8-B0F7-CED8F1D395C9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F85BF83-C1E4-4379-B93E-5EE0491B08F1}" srcId="{91D76012-560A-4D04-BA4A-AA0E1DA3165B}" destId="{B73FD81B-CC4B-408A-8B76-FFDA933C9229}" srcOrd="1" destOrd="0" parTransId="{5C7E566F-27DB-47A2-A1DE-0512CD202A92}" sibTransId="{161B94B7-3551-40E7-878C-1F232B347652}"/>
    <dgm:cxn modelId="{826F068E-202A-4C4D-B430-7AF5DF5B4B55}" type="presOf" srcId="{D4CA950A-D63F-46E8-B0F7-CED8F1D395C9}" destId="{2D0EDC77-DD5B-46F3-9CAF-B9E62830D51C}" srcOrd="0" destOrd="0" presId="urn:microsoft.com/office/officeart/2018/2/layout/IconVerticalSolidList"/>
    <dgm:cxn modelId="{0546BAA5-4C3A-42C4-A5BC-EBE76DF03169}" srcId="{91D76012-560A-4D04-BA4A-AA0E1DA3165B}" destId="{D4CA950A-D63F-46E8-B0F7-CED8F1D395C9}" srcOrd="2" destOrd="0" parTransId="{D827EBE5-1017-4498-A8DD-51F8C10C2BA4}" sibTransId="{41A109B9-5895-4D59-998C-A8997E087E02}"/>
    <dgm:cxn modelId="{67E03FB5-2181-4E45-95C6-A1348F24BC01}" type="presOf" srcId="{91D76012-560A-4D04-BA4A-AA0E1DA3165B}" destId="{ED907202-AE70-41C3-A5CE-5ACE3E7BB532}" srcOrd="0" destOrd="0" presId="urn:microsoft.com/office/officeart/2018/2/layout/IconVerticalSolidList"/>
    <dgm:cxn modelId="{458525E2-F421-4046-92FF-0AADA35A0C1B}" type="presOf" srcId="{E8DFF952-D96C-4BB9-A2DB-D3E402AA8571}" destId="{08E6E84A-A870-4300-8250-55C0F0029F7A}" srcOrd="0" destOrd="0" presId="urn:microsoft.com/office/officeart/2018/2/layout/IconVerticalSolidList"/>
    <dgm:cxn modelId="{114353EB-FDEB-4650-BCEC-1BFF670AC543}" srcId="{91D76012-560A-4D04-BA4A-AA0E1DA3165B}" destId="{E8DFF952-D96C-4BB9-A2DB-D3E402AA8571}" srcOrd="0" destOrd="0" parTransId="{E8EEADE3-3883-4A6C-A695-68E93301940F}" sibTransId="{FC4AE6A0-E04D-4349-BE39-3136B6BA1606}"/>
    <dgm:cxn modelId="{836377F1-2E8B-4179-8B11-3F8FB8B622FD}" type="presOf" srcId="{B73FD81B-CC4B-408A-8B76-FFDA933C9229}" destId="{80039546-98D7-4A51-B33E-13C5C49C8338}" srcOrd="0" destOrd="0" presId="urn:microsoft.com/office/officeart/2018/2/layout/IconVerticalSolidList"/>
    <dgm:cxn modelId="{F41482AB-2EA4-4037-AAB5-E31BF9539995}" type="presParOf" srcId="{ED907202-AE70-41C3-A5CE-5ACE3E7BB532}" destId="{551EC8AB-5947-488B-9AF6-53D0D31C06F8}" srcOrd="0" destOrd="0" presId="urn:microsoft.com/office/officeart/2018/2/layout/IconVerticalSolidList"/>
    <dgm:cxn modelId="{1F8428CA-F663-406A-B591-F07E0035BD92}" type="presParOf" srcId="{551EC8AB-5947-488B-9AF6-53D0D31C06F8}" destId="{90EF2833-B75B-42A7-B0D4-1534848B4E1B}" srcOrd="0" destOrd="0" presId="urn:microsoft.com/office/officeart/2018/2/layout/IconVerticalSolidList"/>
    <dgm:cxn modelId="{35EE8830-4B49-4575-BC85-E762B2C2C754}" type="presParOf" srcId="{551EC8AB-5947-488B-9AF6-53D0D31C06F8}" destId="{FFB1724F-03E3-456C-9E1D-C7A55D0896FF}" srcOrd="1" destOrd="0" presId="urn:microsoft.com/office/officeart/2018/2/layout/IconVerticalSolidList"/>
    <dgm:cxn modelId="{34C17D6C-14F0-49E5-842A-67B1E458AC84}" type="presParOf" srcId="{551EC8AB-5947-488B-9AF6-53D0D31C06F8}" destId="{2E8CF409-9FBE-4DA1-956D-2E3551B0FFCD}" srcOrd="2" destOrd="0" presId="urn:microsoft.com/office/officeart/2018/2/layout/IconVerticalSolidList"/>
    <dgm:cxn modelId="{86FDCB12-EC9F-4A6C-B6C7-BD2622227A2A}" type="presParOf" srcId="{551EC8AB-5947-488B-9AF6-53D0D31C06F8}" destId="{08E6E84A-A870-4300-8250-55C0F0029F7A}" srcOrd="3" destOrd="0" presId="urn:microsoft.com/office/officeart/2018/2/layout/IconVerticalSolidList"/>
    <dgm:cxn modelId="{D071566D-8A36-49A6-8FA9-6DF949E2F65E}" type="presParOf" srcId="{ED907202-AE70-41C3-A5CE-5ACE3E7BB532}" destId="{CA52B0B0-F6F8-4320-94BE-6D5DCA65A9E0}" srcOrd="1" destOrd="0" presId="urn:microsoft.com/office/officeart/2018/2/layout/IconVerticalSolidList"/>
    <dgm:cxn modelId="{27F2CCDC-E7BF-45CE-BABC-03C04B409A8E}" type="presParOf" srcId="{ED907202-AE70-41C3-A5CE-5ACE3E7BB532}" destId="{2D553BC5-3BFC-4C33-B3F4-B9B32836108C}" srcOrd="2" destOrd="0" presId="urn:microsoft.com/office/officeart/2018/2/layout/IconVerticalSolidList"/>
    <dgm:cxn modelId="{E6B3B922-47A2-4376-AA92-5C77B16F17A6}" type="presParOf" srcId="{2D553BC5-3BFC-4C33-B3F4-B9B32836108C}" destId="{F3E29973-A478-426D-A2E4-BCFD1B3C66C1}" srcOrd="0" destOrd="0" presId="urn:microsoft.com/office/officeart/2018/2/layout/IconVerticalSolidList"/>
    <dgm:cxn modelId="{069AF7A7-ACA7-43E4-A5D1-88E9BD881297}" type="presParOf" srcId="{2D553BC5-3BFC-4C33-B3F4-B9B32836108C}" destId="{C2EE578F-5943-441A-96FA-0F10B2AE3A2E}" srcOrd="1" destOrd="0" presId="urn:microsoft.com/office/officeart/2018/2/layout/IconVerticalSolidList"/>
    <dgm:cxn modelId="{9FA79FE3-8AEE-428C-A823-9DA6776D0DE6}" type="presParOf" srcId="{2D553BC5-3BFC-4C33-B3F4-B9B32836108C}" destId="{AEB71033-72D7-4BD4-9363-AD5850DCAA9A}" srcOrd="2" destOrd="0" presId="urn:microsoft.com/office/officeart/2018/2/layout/IconVerticalSolidList"/>
    <dgm:cxn modelId="{EB7425F6-E16E-4500-910F-96A050EB22D9}" type="presParOf" srcId="{2D553BC5-3BFC-4C33-B3F4-B9B32836108C}" destId="{80039546-98D7-4A51-B33E-13C5C49C8338}" srcOrd="3" destOrd="0" presId="urn:microsoft.com/office/officeart/2018/2/layout/IconVerticalSolidList"/>
    <dgm:cxn modelId="{B9ACA3CF-F2E6-479C-9AAF-25EEF1E48D16}" type="presParOf" srcId="{ED907202-AE70-41C3-A5CE-5ACE3E7BB532}" destId="{72C16B2E-5908-4B38-9E44-B1C48CCD8884}" srcOrd="3" destOrd="0" presId="urn:microsoft.com/office/officeart/2018/2/layout/IconVerticalSolidList"/>
    <dgm:cxn modelId="{0F25F331-CFC4-4D56-80D5-AFBEFA0BE21A}" type="presParOf" srcId="{ED907202-AE70-41C3-A5CE-5ACE3E7BB532}" destId="{9C728964-85CC-4A8B-8C88-BAADFF72DA68}" srcOrd="4" destOrd="0" presId="urn:microsoft.com/office/officeart/2018/2/layout/IconVerticalSolidList"/>
    <dgm:cxn modelId="{B806D7B6-8BDE-458B-BF79-B2F72373D3ED}" type="presParOf" srcId="{9C728964-85CC-4A8B-8C88-BAADFF72DA68}" destId="{EC17BB1F-BBC5-4573-A9A0-0ED5D6EF9BBE}" srcOrd="0" destOrd="0" presId="urn:microsoft.com/office/officeart/2018/2/layout/IconVerticalSolidList"/>
    <dgm:cxn modelId="{729FAFEA-0C13-4D4B-882D-8F70B31B4573}" type="presParOf" srcId="{9C728964-85CC-4A8B-8C88-BAADFF72DA68}" destId="{B5C1CEB0-C1EA-4857-875C-2545369DADC4}" srcOrd="1" destOrd="0" presId="urn:microsoft.com/office/officeart/2018/2/layout/IconVerticalSolidList"/>
    <dgm:cxn modelId="{4371C020-8643-4F57-824D-5B652A796DD3}" type="presParOf" srcId="{9C728964-85CC-4A8B-8C88-BAADFF72DA68}" destId="{A4CF99C3-3A9B-4CBC-8D42-25264FDE6107}" srcOrd="2" destOrd="0" presId="urn:microsoft.com/office/officeart/2018/2/layout/IconVerticalSolidList"/>
    <dgm:cxn modelId="{9423E812-EC08-46CC-9FC1-FA9A0A789964}" type="presParOf" srcId="{9C728964-85CC-4A8B-8C88-BAADFF72DA68}" destId="{2D0EDC77-DD5B-46F3-9CAF-B9E62830D51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3001AD-B277-4936-85BC-6B351FE6169A}">
      <dsp:nvSpPr>
        <dsp:cNvPr id="0" name=""/>
        <dsp:cNvSpPr/>
      </dsp:nvSpPr>
      <dsp:spPr>
        <a:xfrm>
          <a:off x="0" y="459"/>
          <a:ext cx="10058399" cy="107424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C8263F-7CCA-4BDD-A8AF-99598B324932}">
      <dsp:nvSpPr>
        <dsp:cNvPr id="0" name=""/>
        <dsp:cNvSpPr/>
      </dsp:nvSpPr>
      <dsp:spPr>
        <a:xfrm>
          <a:off x="324960" y="242164"/>
          <a:ext cx="590836" cy="59083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077A7D-BAD8-4426-A59A-362277F09076}">
      <dsp:nvSpPr>
        <dsp:cNvPr id="0" name=""/>
        <dsp:cNvSpPr/>
      </dsp:nvSpPr>
      <dsp:spPr>
        <a:xfrm>
          <a:off x="1240757" y="459"/>
          <a:ext cx="8817642" cy="1074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691" tIns="113691" rIns="113691" bIns="11369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Regole</a:t>
          </a:r>
          <a:r>
            <a:rPr lang="en-US" sz="2500" kern="1200" dirty="0"/>
            <a:t> complete + socket + CLI + GUI</a:t>
          </a:r>
        </a:p>
      </dsp:txBody>
      <dsp:txXfrm>
        <a:off x="1240757" y="459"/>
        <a:ext cx="8817642" cy="1074248"/>
      </dsp:txXfrm>
    </dsp:sp>
    <dsp:sp modelId="{92B73C64-E890-49CB-BD2D-AF401BB0D0D3}">
      <dsp:nvSpPr>
        <dsp:cNvPr id="0" name=""/>
        <dsp:cNvSpPr/>
      </dsp:nvSpPr>
      <dsp:spPr>
        <a:xfrm>
          <a:off x="0" y="1343269"/>
          <a:ext cx="10058399" cy="107424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01CB46-48CF-4620-BE28-78D04700B00B}">
      <dsp:nvSpPr>
        <dsp:cNvPr id="0" name=""/>
        <dsp:cNvSpPr/>
      </dsp:nvSpPr>
      <dsp:spPr>
        <a:xfrm>
          <a:off x="324960" y="1584975"/>
          <a:ext cx="590836" cy="59083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758307-8582-4CC1-843D-1D4D85538496}">
      <dsp:nvSpPr>
        <dsp:cNvPr id="0" name=""/>
        <dsp:cNvSpPr/>
      </dsp:nvSpPr>
      <dsp:spPr>
        <a:xfrm>
          <a:off x="1240757" y="1343269"/>
          <a:ext cx="8817642" cy="1074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691" tIns="113691" rIns="113691" bIns="11369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Partite</a:t>
          </a:r>
          <a:r>
            <a:rPr lang="en-US" sz="2500" kern="1200" baseline="0" dirty="0"/>
            <a:t> multiple</a:t>
          </a:r>
          <a:endParaRPr lang="en-US" sz="2500" kern="1200" dirty="0"/>
        </a:p>
      </dsp:txBody>
      <dsp:txXfrm>
        <a:off x="1240757" y="1343269"/>
        <a:ext cx="8817642" cy="1074248"/>
      </dsp:txXfrm>
    </dsp:sp>
    <dsp:sp modelId="{7104EB57-9273-452F-98A3-5816FFC7F28C}">
      <dsp:nvSpPr>
        <dsp:cNvPr id="0" name=""/>
        <dsp:cNvSpPr/>
      </dsp:nvSpPr>
      <dsp:spPr>
        <a:xfrm>
          <a:off x="0" y="2686080"/>
          <a:ext cx="10058399" cy="107424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25B9C3-BAEA-483D-AC64-399F97776CF0}">
      <dsp:nvSpPr>
        <dsp:cNvPr id="0" name=""/>
        <dsp:cNvSpPr/>
      </dsp:nvSpPr>
      <dsp:spPr>
        <a:xfrm>
          <a:off x="324960" y="2927786"/>
          <a:ext cx="590836" cy="59083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C81E8F-627C-4CD1-9072-D1B4C5EA40B8}">
      <dsp:nvSpPr>
        <dsp:cNvPr id="0" name=""/>
        <dsp:cNvSpPr/>
      </dsp:nvSpPr>
      <dsp:spPr>
        <a:xfrm>
          <a:off x="1240757" y="2686080"/>
          <a:ext cx="8817642" cy="1074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691" tIns="113691" rIns="113691" bIns="11369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Tutte le carte </a:t>
          </a:r>
          <a:r>
            <a:rPr lang="en-US" sz="2500" kern="1200" dirty="0" err="1"/>
            <a:t>personaggio</a:t>
          </a:r>
          <a:endParaRPr lang="en-US" sz="2500" kern="1200" dirty="0"/>
        </a:p>
      </dsp:txBody>
      <dsp:txXfrm>
        <a:off x="1240757" y="2686080"/>
        <a:ext cx="8817642" cy="10742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EF2833-B75B-42A7-B0D4-1534848B4E1B}">
      <dsp:nvSpPr>
        <dsp:cNvPr id="0" name=""/>
        <dsp:cNvSpPr/>
      </dsp:nvSpPr>
      <dsp:spPr>
        <a:xfrm>
          <a:off x="0" y="625"/>
          <a:ext cx="6582555" cy="146301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B1724F-03E3-456C-9E1D-C7A55D0896FF}">
      <dsp:nvSpPr>
        <dsp:cNvPr id="0" name=""/>
        <dsp:cNvSpPr/>
      </dsp:nvSpPr>
      <dsp:spPr>
        <a:xfrm>
          <a:off x="442561" y="329803"/>
          <a:ext cx="804657" cy="804657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E6E84A-A870-4300-8250-55C0F0029F7A}">
      <dsp:nvSpPr>
        <dsp:cNvPr id="0" name=""/>
        <dsp:cNvSpPr/>
      </dsp:nvSpPr>
      <dsp:spPr>
        <a:xfrm>
          <a:off x="1689780" y="625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/>
            <a:t>MVC</a:t>
          </a:r>
          <a:endParaRPr lang="en-US" sz="2500" kern="1200"/>
        </a:p>
      </dsp:txBody>
      <dsp:txXfrm>
        <a:off x="1689780" y="625"/>
        <a:ext cx="4892774" cy="1463013"/>
      </dsp:txXfrm>
    </dsp:sp>
    <dsp:sp modelId="{F3E29973-A478-426D-A2E4-BCFD1B3C66C1}">
      <dsp:nvSpPr>
        <dsp:cNvPr id="0" name=""/>
        <dsp:cNvSpPr/>
      </dsp:nvSpPr>
      <dsp:spPr>
        <a:xfrm>
          <a:off x="0" y="1829392"/>
          <a:ext cx="6582555" cy="146301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EE578F-5943-441A-96FA-0F10B2AE3A2E}">
      <dsp:nvSpPr>
        <dsp:cNvPr id="0" name=""/>
        <dsp:cNvSpPr/>
      </dsp:nvSpPr>
      <dsp:spPr>
        <a:xfrm>
          <a:off x="442561" y="2158570"/>
          <a:ext cx="804657" cy="80465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039546-98D7-4A51-B33E-13C5C49C8338}">
      <dsp:nvSpPr>
        <dsp:cNvPr id="0" name=""/>
        <dsp:cNvSpPr/>
      </dsp:nvSpPr>
      <dsp:spPr>
        <a:xfrm>
          <a:off x="1689780" y="1829392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/>
            <a:t>State</a:t>
          </a:r>
          <a:endParaRPr lang="en-US" sz="2500" kern="1200"/>
        </a:p>
      </dsp:txBody>
      <dsp:txXfrm>
        <a:off x="1689780" y="1829392"/>
        <a:ext cx="4892774" cy="1463013"/>
      </dsp:txXfrm>
    </dsp:sp>
    <dsp:sp modelId="{EC17BB1F-BBC5-4573-A9A0-0ED5D6EF9BBE}">
      <dsp:nvSpPr>
        <dsp:cNvPr id="0" name=""/>
        <dsp:cNvSpPr/>
      </dsp:nvSpPr>
      <dsp:spPr>
        <a:xfrm>
          <a:off x="0" y="3658159"/>
          <a:ext cx="6582555" cy="146301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C1CEB0-C1EA-4857-875C-2545369DADC4}">
      <dsp:nvSpPr>
        <dsp:cNvPr id="0" name=""/>
        <dsp:cNvSpPr/>
      </dsp:nvSpPr>
      <dsp:spPr>
        <a:xfrm>
          <a:off x="442561" y="3987337"/>
          <a:ext cx="804657" cy="804657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0EDC77-DD5B-46F3-9CAF-B9E62830D51C}">
      <dsp:nvSpPr>
        <dsp:cNvPr id="0" name=""/>
        <dsp:cNvSpPr/>
      </dsp:nvSpPr>
      <dsp:spPr>
        <a:xfrm>
          <a:off x="1689780" y="3658159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/>
            <a:t>Strategy</a:t>
          </a:r>
          <a:endParaRPr lang="en-US" sz="2500" kern="1200"/>
        </a:p>
      </dsp:txBody>
      <dsp:txXfrm>
        <a:off x="1689780" y="3658159"/>
        <a:ext cx="4892774" cy="14630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7/3/2022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7/3/2022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7/3/2022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sz="4800" dirty="0" err="1"/>
              <a:t>Prova</a:t>
            </a:r>
            <a:r>
              <a:rPr lang="en-US" sz="4800" dirty="0"/>
              <a:t> </a:t>
            </a:r>
            <a:r>
              <a:rPr lang="en-US" sz="4800" dirty="0" err="1"/>
              <a:t>ing-sw</a:t>
            </a:r>
            <a:r>
              <a:rPr lang="en-US" sz="4800" dirty="0"/>
              <a:t> 2022 </a:t>
            </a:r>
            <a:br>
              <a:rPr lang="en-US" sz="4800" dirty="0"/>
            </a:br>
            <a:r>
              <a:rPr lang="en-US" sz="4800" dirty="0" err="1"/>
              <a:t>gruppo</a:t>
            </a:r>
            <a:r>
              <a:rPr lang="en-US" sz="4800" dirty="0"/>
              <a:t> 18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Federica Tommasini</a:t>
            </a:r>
          </a:p>
          <a:p>
            <a:r>
              <a:rPr lang="en-US" dirty="0"/>
              <a:t>Angelo </a:t>
            </a:r>
            <a:r>
              <a:rPr lang="en-US" dirty="0" err="1"/>
              <a:t>zagami</a:t>
            </a:r>
            <a:endParaRPr lang="en-US" dirty="0"/>
          </a:p>
          <a:p>
            <a:r>
              <a:rPr lang="en-US" dirty="0"/>
              <a:t>Giuseppe </a:t>
            </a:r>
            <a:r>
              <a:rPr lang="en-US" dirty="0" err="1"/>
              <a:t>bonanno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" y="381005"/>
            <a:ext cx="6096000" cy="609600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Funzionalità</a:t>
            </a:r>
            <a:r>
              <a:rPr lang="en-US" dirty="0"/>
              <a:t> </a:t>
            </a:r>
            <a:r>
              <a:rPr lang="en-US" dirty="0" err="1"/>
              <a:t>implementate</a:t>
            </a:r>
            <a:endParaRPr lang="en-US" dirty="0"/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1796083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8BDBE5C-BBE9-4E89-BEE5-DEB6EAB87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D73E2-18C6-8E2D-FD23-C824536F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4946"/>
            <a:ext cx="3689094" cy="5055904"/>
          </a:xfrm>
        </p:spPr>
        <p:txBody>
          <a:bodyPr anchor="ctr">
            <a:normAutofit/>
          </a:bodyPr>
          <a:lstStyle/>
          <a:p>
            <a:pPr algn="r"/>
            <a:r>
              <a:rPr lang="it-IT" dirty="0"/>
              <a:t>Pattern utilizzati</a:t>
            </a:r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FC4168B-AA75-4715-9B96-CF84B170A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0354933-76EB-8C1D-51EC-56D773D2A4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6690384"/>
              </p:ext>
            </p:extLst>
          </p:nvPr>
        </p:nvGraphicFramePr>
        <p:xfrm>
          <a:off x="4976031" y="634947"/>
          <a:ext cx="6582555" cy="5121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1805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C3D1A-A2C4-AF29-1528-8BE1FA924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091" y="286604"/>
            <a:ext cx="10116589" cy="655506"/>
          </a:xfrm>
        </p:spPr>
        <p:txBody>
          <a:bodyPr>
            <a:normAutofit fontScale="90000"/>
          </a:bodyPr>
          <a:lstStyle/>
          <a:p>
            <a:r>
              <a:rPr lang="it-IT" dirty="0"/>
              <a:t>CLI</a:t>
            </a:r>
            <a:endParaRPr lang="en-GB" dirty="0"/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440A46B7-DE6A-76CB-7D28-98FAF39AC8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300" y="840785"/>
            <a:ext cx="9946936" cy="5922519"/>
          </a:xfr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41E2283-F8F0-3D39-DF1E-2944A5C1E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7708" y="995948"/>
            <a:ext cx="8539530" cy="586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44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61105B9-D313-EF6A-7088-EB39EA0424A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355437" y="751841"/>
            <a:ext cx="9481126" cy="5856777"/>
          </a:xfr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1AAF86B7-BD2F-C0B9-B46E-91AE6D66DE88}"/>
              </a:ext>
            </a:extLst>
          </p:cNvPr>
          <p:cNvSpPr txBox="1">
            <a:spLocks/>
          </p:cNvSpPr>
          <p:nvPr/>
        </p:nvSpPr>
        <p:spPr>
          <a:xfrm>
            <a:off x="1039091" y="286604"/>
            <a:ext cx="10116589" cy="655506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GUI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7329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8B1C3-C416-8F2D-94A1-35ED804C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Grazie</a:t>
            </a:r>
            <a:r>
              <a:rPr lang="en-US" sz="9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9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dell’attenzione</a:t>
            </a:r>
            <a:r>
              <a:rPr lang="en-US" sz="9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!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40652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{5126CD10-57B3-4767-810A-66B57FDBB6D4}tf11437505_win32</Template>
  <TotalTime>38</TotalTime>
  <Words>38</Words>
  <Application>Microsoft Office PowerPoint</Application>
  <PresentationFormat>Widescreen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Georgia Pro Cond Light</vt:lpstr>
      <vt:lpstr>Speak Pro</vt:lpstr>
      <vt:lpstr>RetrospectVTI</vt:lpstr>
      <vt:lpstr>Prova ing-sw 2022  gruppo 18</vt:lpstr>
      <vt:lpstr>Funzionalità implementate</vt:lpstr>
      <vt:lpstr>Pattern utilizzati</vt:lpstr>
      <vt:lpstr>CLI</vt:lpstr>
      <vt:lpstr>PowerPoint Presentation</vt:lpstr>
      <vt:lpstr>Grazie dell’attenzione!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Prova ing-sw 2022  gruppo 18</dc:title>
  <dc:creator>Federica Tommasini</dc:creator>
  <cp:lastModifiedBy>Federica Tommasini</cp:lastModifiedBy>
  <cp:revision>1</cp:revision>
  <dcterms:created xsi:type="dcterms:W3CDTF">2022-07-03T15:51:00Z</dcterms:created>
  <dcterms:modified xsi:type="dcterms:W3CDTF">2022-07-03T16:29:12Z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